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6234" y="1660213"/>
            <a:ext cx="727154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80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Тіл</a:t>
            </a:r>
            <a:r>
              <a:rPr lang="ru-RU" sz="8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80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және</a:t>
            </a:r>
            <a:r>
              <a:rPr lang="ru-RU" sz="8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  <a:r>
              <a:rPr lang="ru-RU" sz="80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қо</a:t>
            </a:r>
            <a:r>
              <a:rPr lang="ru-RU" sz="80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ғам</a:t>
            </a:r>
            <a:endParaRPr lang="ru-RU" sz="8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445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16632"/>
            <a:ext cx="302433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800" dirty="0">
                <a:solidFill>
                  <a:schemeClr val="bg1"/>
                </a:solidFill>
              </a:rPr>
              <a:t>Тіл-адамзат  қоғамында қатынас, сөйлесіп пікір алысудың құралы  ретінде қызмет атқаратын құбылыс. Тіл мен қоғам өзара тығыз байланысты, біріншіден, тілсіз ешбір қоғам өмір сүре алмайды. «Тілсіз ұлт құрымақ».  </a:t>
            </a:r>
            <a:endParaRPr lang="ru-RU" sz="2800" dirty="0">
              <a:solidFill>
                <a:schemeClr val="bg1"/>
              </a:solidFill>
            </a:endParaRPr>
          </a:p>
          <a:p>
            <a:pPr algn="just"/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7" name="Picture 3" descr="C:\Users\Aigul\Desktop\каз яз\forum prodvizhenie saiytov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173613"/>
            <a:ext cx="3657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igul\Desktop\каз яз\lop_4_fot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1453" y="-1"/>
            <a:ext cx="3699002" cy="3362729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290179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25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25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25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25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404664"/>
            <a:ext cx="32403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800" dirty="0">
                <a:solidFill>
                  <a:schemeClr val="bg1"/>
                </a:solidFill>
              </a:rPr>
              <a:t>Тіл-адамзат қоғамның өмір сүруінің қажетті шарты. Екіншіден, тіл қоғам бар жерде ғана өмір сүреді. Қоғам – тілдің өмір сүруінің шарты. Қоғамның өмір сүруі үшін, тіл қаншалықты </a:t>
            </a:r>
            <a:r>
              <a:rPr lang="kk-KZ" sz="2800" dirty="0" smtClean="0">
                <a:solidFill>
                  <a:schemeClr val="bg1"/>
                </a:solidFill>
              </a:rPr>
              <a:t>қажет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kk-KZ" sz="2800" dirty="0" smtClean="0">
                <a:solidFill>
                  <a:schemeClr val="bg1"/>
                </a:solidFill>
              </a:rPr>
              <a:t>болса, қоғам да тілдің дамуы үшін соншалықты қажет.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C:\Users\Aigul\Desktop\каз яз\ci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484784"/>
            <a:ext cx="3333750" cy="333375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842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149080"/>
            <a:ext cx="849694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dirty="0" smtClean="0">
                <a:solidFill>
                  <a:schemeClr val="bg1"/>
                </a:solidFill>
              </a:rPr>
              <a:t>Тіл</a:t>
            </a:r>
            <a:r>
              <a:rPr lang="ru-RU" sz="2400" dirty="0" err="1" smtClean="0">
                <a:solidFill>
                  <a:schemeClr val="bg1"/>
                </a:solidFill>
              </a:rPr>
              <a:t>ден</a:t>
            </a:r>
            <a:r>
              <a:rPr lang="kk-KZ" sz="2400" dirty="0" smtClean="0">
                <a:solidFill>
                  <a:schemeClr val="bg1"/>
                </a:solidFill>
              </a:rPr>
              <a:t> бүкіл өмірінің</a:t>
            </a:r>
            <a:r>
              <a:rPr lang="ru-RU" sz="2400" dirty="0">
                <a:solidFill>
                  <a:schemeClr val="bg1"/>
                </a:solidFill>
              </a:rPr>
              <a:t> </a:t>
            </a:r>
            <a:r>
              <a:rPr lang="kk-KZ" sz="2400" dirty="0" smtClean="0">
                <a:solidFill>
                  <a:schemeClr val="bg1"/>
                </a:solidFill>
              </a:rPr>
              <a:t>жаңғырығы </a:t>
            </a:r>
            <a:r>
              <a:rPr lang="kk-KZ" sz="2400" dirty="0">
                <a:solidFill>
                  <a:schemeClr val="bg1"/>
                </a:solidFill>
              </a:rPr>
              <a:t>мен ізі, арманы мен алдағы үміті, қайғысы мен қуанышы, күллі  рухани өмірінің үні естіліп тұрады. М. Жұмабаев тілдің осы бір қасиеттері  жайында былай дейді , «Қазақ тілінде қазақтың сары сайран даласы, біресе желсіз түнде тымық, біресе құйынды екпінді тарихы, сар далада үдере көшкен тұрмысы, асықпайтын, саспайтын сабырлы мінезі – бәрі көрініп тұр».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Aigul\Desktop\каз яз\132609675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86400"/>
            <a:ext cx="5256584" cy="361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91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23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27984" y="3727585"/>
            <a:ext cx="46085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dirty="0">
                <a:solidFill>
                  <a:schemeClr val="bg1"/>
                </a:solidFill>
              </a:rPr>
              <a:t>Сонымен, тіл- адам қоғамының рухани өмірінде объективті тіршілік ететін,  қарым-қатынас қызметін атқаратын, ой қаруы болып саналатын аса құнды құбылыс. «Тіл –адамдық белгісі , жұмсайтын қаруының бірі ».</a:t>
            </a:r>
            <a:endParaRPr lang="ru-RU" sz="2400" dirty="0">
              <a:solidFill>
                <a:schemeClr val="bg1"/>
              </a:solidFill>
            </a:endParaRPr>
          </a:p>
          <a:p>
            <a:pPr algn="just"/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Aigul\Desktop\каз яз\foreign-langu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99095"/>
            <a:ext cx="4762500" cy="3400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48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igul\Desktop\каз яз\DSC0567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9" y="0"/>
            <a:ext cx="7264807" cy="408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0" y="4101109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400" dirty="0">
                <a:solidFill>
                  <a:schemeClr val="bg1"/>
                </a:solidFill>
              </a:rPr>
              <a:t>1995-1996 оқу жылына арналған «Бастауыш мектеп бағдарламасында » бастауыш сыныптарда қазақ тілі, ана тілі пәндерінің бала тілін дамытудағы жетекші ролін ерекше атап өткен. Бастауыш сыныптарда оқылатын қазақ тілі пәнінің көздейтін мақсаты – оқушылардың ауызша және жазбаша тілін дамыту. Төменгі сынып оқушыларының келекшекте алатын білімі мен ойының даму дәрежесінне байланысты болып отырады. 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42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547779"/>
            <a:ext cx="32403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2800" dirty="0" smtClean="0">
                <a:solidFill>
                  <a:schemeClr val="bg1"/>
                </a:solidFill>
              </a:rPr>
              <a:t>Бірақ қазіргі кезенің бас мәселенің бірі ол тілдердің дурыс емес меңгеруі. Өйткені қазіргі заман жастардан 3 тілді білуді талап етеді, сондықтан да осы 3 тіл меңгеруі кішкентай адамның психологиясына әсер тигізеді.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6146" name="Picture 2" descr="C:\Users\Aigul\Desktop\каз яз\jumagulov_minis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08720"/>
            <a:ext cx="4060454" cy="4971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276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igul\Desktop\каз яз\x_e438c0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681" y="188640"/>
            <a:ext cx="7516727" cy="441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61708" y="4869160"/>
            <a:ext cx="60486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kk-KZ" sz="3200" dirty="0" smtClean="0">
                <a:solidFill>
                  <a:schemeClr val="bg1"/>
                </a:solidFill>
              </a:rPr>
              <a:t>Осы мысалдар арқылы біз тіл мен қоғамның қатынасын, тығыз байланысан анық көре аламыз! 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07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2508132"/>
            <a:ext cx="81649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just"/>
            <a:r>
              <a:rPr lang="kk-KZ" sz="5400" dirty="0">
                <a:solidFill>
                  <a:schemeClr val="bg1"/>
                </a:solidFill>
              </a:rPr>
              <a:t>Назарларыңызға рахмет !!!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28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500" tmFilter="0,0; .5, 1; 1, 1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133</TotalTime>
  <Words>289</Words>
  <Application>Microsoft Office PowerPoint</Application>
  <PresentationFormat>Экран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Твердый переплет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Aigul</dc:creator>
  <cp:lastModifiedBy>Aigul</cp:lastModifiedBy>
  <cp:revision>10</cp:revision>
  <dcterms:created xsi:type="dcterms:W3CDTF">2013-01-26T09:10:19Z</dcterms:created>
  <dcterms:modified xsi:type="dcterms:W3CDTF">2013-01-28T14:02:48Z</dcterms:modified>
</cp:coreProperties>
</file>